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02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3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22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3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58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7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90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07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08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AEE4-468C-4655-AF09-2E2BDAC4A838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F73E-B566-47B3-87D5-F699749850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6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merica pre-colomb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8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2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7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sociedade m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323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merica pre-colomb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4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5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civilizaÃ§Ãµes pre-colomb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3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9" y="332656"/>
            <a:ext cx="8496944" cy="65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ivilizaÃ§Ã£o m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1" y="548680"/>
            <a:ext cx="84196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6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57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3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36904" cy="54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7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582272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33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2018-09-10T22:43:05Z</dcterms:created>
  <dcterms:modified xsi:type="dcterms:W3CDTF">2018-09-10T23:43:42Z</dcterms:modified>
</cp:coreProperties>
</file>